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jo Prakash N" userId="4270dc6f30ef7975" providerId="LiveId" clId="{D8806055-665C-4888-90B7-14A7656B16C9}"/>
    <pc:docChg chg="undo custSel modSld">
      <pc:chgData name="Tejo Prakash N" userId="4270dc6f30ef7975" providerId="LiveId" clId="{D8806055-665C-4888-90B7-14A7656B16C9}" dt="2024-12-30T14:50:26.958" v="69" actId="207"/>
      <pc:docMkLst>
        <pc:docMk/>
      </pc:docMkLst>
      <pc:sldChg chg="addSp modSp mod">
        <pc:chgData name="Tejo Prakash N" userId="4270dc6f30ef7975" providerId="LiveId" clId="{D8806055-665C-4888-90B7-14A7656B16C9}" dt="2024-12-30T14:50:26.958" v="69" actId="207"/>
        <pc:sldMkLst>
          <pc:docMk/>
          <pc:sldMk cId="689148806" sldId="257"/>
        </pc:sldMkLst>
        <pc:spChg chg="add mod">
          <ac:chgData name="Tejo Prakash N" userId="4270dc6f30ef7975" providerId="LiveId" clId="{D8806055-665C-4888-90B7-14A7656B16C9}" dt="2024-12-30T14:50:01.830" v="67" actId="20577"/>
          <ac:spMkLst>
            <pc:docMk/>
            <pc:sldMk cId="689148806" sldId="257"/>
            <ac:spMk id="2" creationId="{B340601A-9CDC-F1B8-8A30-05CABDBAC42B}"/>
          </ac:spMkLst>
        </pc:spChg>
        <pc:spChg chg="add mod">
          <ac:chgData name="Tejo Prakash N" userId="4270dc6f30ef7975" providerId="LiveId" clId="{D8806055-665C-4888-90B7-14A7656B16C9}" dt="2024-12-30T14:50:26.958" v="69" actId="207"/>
          <ac:spMkLst>
            <pc:docMk/>
            <pc:sldMk cId="689148806" sldId="257"/>
            <ac:spMk id="3" creationId="{5342769D-B361-E893-8445-0D2878D00C02}"/>
          </ac:spMkLst>
        </pc:spChg>
        <pc:spChg chg="mod">
          <ac:chgData name="Tejo Prakash N" userId="4270dc6f30ef7975" providerId="LiveId" clId="{D8806055-665C-4888-90B7-14A7656B16C9}" dt="2024-12-30T14:47:35.955" v="41" actId="1035"/>
          <ac:spMkLst>
            <pc:docMk/>
            <pc:sldMk cId="689148806" sldId="257"/>
            <ac:spMk id="9" creationId="{4F8707AF-6646-9FE8-ADB7-179A485D8F81}"/>
          </ac:spMkLst>
        </pc:spChg>
        <pc:spChg chg="mod">
          <ac:chgData name="Tejo Prakash N" userId="4270dc6f30ef7975" providerId="LiveId" clId="{D8806055-665C-4888-90B7-14A7656B16C9}" dt="2024-12-30T14:49:30.882" v="42" actId="14100"/>
          <ac:spMkLst>
            <pc:docMk/>
            <pc:sldMk cId="689148806" sldId="257"/>
            <ac:spMk id="10" creationId="{F43BEFB8-9BF5-9477-6EFF-B66F25299F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C787-2603-02C9-56C8-BE6E0B0A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2E039-1B44-A7CB-60D3-2D397091A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91B4-7EAA-61D5-72C7-F66B3175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533A-D5C6-56DD-2567-DCEBC2FD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739B-0506-7784-72D6-C7147E65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1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01E1-4293-E1C5-F367-28BF5BAA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3A717-0BE4-11FA-CE13-38D75ADC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2B19-232F-2366-C7D5-E83CD3DC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F6B94-8470-5CBF-3E80-8804FEBF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EC52-0D90-297B-292E-4475B409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8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81409-42A7-DBA5-7D84-4E984F1FD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1A3C9-077B-A901-2365-5B3E0C55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39C6-7DCA-2506-0FB8-E6C1B8AA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2559-02AE-3239-C269-5D31487A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D22A1-1B3D-1978-A6A7-25FDEDD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4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617F-9113-2EF3-1FA5-81003371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8B9A-727D-16AF-C466-7908DE37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0589-D87C-D3F2-D072-FC049F7F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CA5A-9D14-FCCD-4568-555DC97F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F3E-23B6-ACD6-4A12-EE0EBF8A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5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31E3-F6C8-B1B2-99FB-7BDE8926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EC580-5EC4-F2B0-0367-062D84F3E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E43B-3355-9922-425E-1A4D608F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0F48-D17D-2737-F161-58DCDEF9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03AB6-E8F5-2F91-F3D9-ABCA78A8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9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60A2-154C-8021-1788-D5FB7702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45DF-88A7-9DB5-008F-51782A02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E6C3-19D5-35E2-6DA7-B5D64814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2195E-A0D0-99EB-E3A4-33104B23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45B3E-43B5-C507-497B-741B6E87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F756-1CEA-3DD9-56DF-E4E5CD5F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8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3DCE-EB64-33B2-F34A-B6265EB3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F64B4-ED43-1518-3A3B-A74749E6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6152-039F-25D6-291D-93AF5D9D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AC85E-B2B3-2DD9-E6FB-C4DEEC1DE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D6A09-DFF0-D548-91C2-E3A93BF11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D672D-50B2-3F1A-A716-22196DE3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25D1-FF09-B04C-45A8-38AB7B28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2914A-F177-0F4F-DA54-F3C4BBF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9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AC6C-3208-8E96-F782-F0F51CBF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9F6BE-3CB0-8B8B-324F-B5E9E5A1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2A26C-E5E2-81C6-AE58-F3A098FF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5B0F6-790A-F226-CA33-71AE4B5B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3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8EAC9-41A7-CF99-BCEF-B5F00CC5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2A32F-E8E0-6BEF-CF33-F8874943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7D714-2F98-6FF1-042E-00E7D795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9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726D-E5B1-747B-4493-04EF5665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9146-5B28-7CD0-5A8C-A791B334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5312-B2ED-E4C1-BCEB-104E636B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402C5-563D-4DB8-4BB5-E475338F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EF537-975A-00F5-F002-FE7940E1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9A027-FE34-DB5C-5C88-202CFA6F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55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8CB3-4420-FE46-E7E8-1877B4E5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EBD04-BBE2-2839-942B-58973968E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29507-F74E-DA6C-0269-202FA689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9D20B-F90C-E558-9C82-43ACE839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186B-7F22-7911-5952-53E3FCCB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C0CB-C824-F058-83DC-1CE4C298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05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E3196-AEC3-F518-83AC-700A2E1D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46F8-A29E-1088-010A-7F04638C9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035A-B78C-24ED-9610-20DEDFAB7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9C8C0-8595-3923-E5DE-5ECDC7B0B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1FFBC-E9D9-D3BD-9143-DE30F7C22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9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F023D3-951A-478E-34AA-D7BDD680C28F}"/>
              </a:ext>
            </a:extLst>
          </p:cNvPr>
          <p:cNvSpPr/>
          <p:nvPr/>
        </p:nvSpPr>
        <p:spPr>
          <a:xfrm>
            <a:off x="4545390" y="5187108"/>
            <a:ext cx="7537944" cy="15511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707AF-6646-9FE8-ADB7-179A485D8F81}"/>
              </a:ext>
            </a:extLst>
          </p:cNvPr>
          <p:cNvSpPr txBox="1"/>
          <p:nvPr/>
        </p:nvSpPr>
        <p:spPr>
          <a:xfrm>
            <a:off x="653784" y="203397"/>
            <a:ext cx="9501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INTEGRATED, AUTOMATED, SOLAR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OPERATED, FLOATING FISH-FEEDING ASSEMBLY SYSTEM</a:t>
            </a:r>
            <a:endParaRPr lang="en-IN" sz="2800" b="1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BEFB8-9BF5-9477-6EFF-B66F25299F34}"/>
              </a:ext>
            </a:extLst>
          </p:cNvPr>
          <p:cNvSpPr txBox="1"/>
          <p:nvPr/>
        </p:nvSpPr>
        <p:spPr>
          <a:xfrm>
            <a:off x="5773594" y="5181012"/>
            <a:ext cx="6309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Sangita Roy </a:t>
            </a:r>
          </a:p>
          <a:p>
            <a:r>
              <a:rPr lang="en-US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  <a:p>
            <a:r>
              <a:rPr lang="en-US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Thapar Institute of Engineering and Technology,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Patiala, Punjab, India</a:t>
            </a:r>
          </a:p>
          <a:p>
            <a:r>
              <a:rPr lang="en-US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://sites.google.com/view/sangitaroy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90" y="5221597"/>
            <a:ext cx="1144350" cy="1483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36194-98F9-7D47-C64C-831D2C69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294" y="2086839"/>
            <a:ext cx="3669106" cy="302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A09D2-F3B8-260B-A6D8-E8DE9526DFF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2" y="1104887"/>
            <a:ext cx="7860288" cy="1821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DED4F-9B65-2688-6B38-28197C64234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3"/>
          <a:stretch/>
        </p:blipFill>
        <p:spPr>
          <a:xfrm>
            <a:off x="4130178" y="2743198"/>
            <a:ext cx="4268264" cy="2409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967" y="4023654"/>
            <a:ext cx="3790064" cy="263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Solar-powered Automation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Power and Redundancy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Feeding System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 based Smart Control 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Diffusion Aeration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Feeding Process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Monitoring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Weeds and Garbage Collection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CC4A5D3E-D13C-B3B1-FE9D-F6B1E7564DEC}"/>
              </a:ext>
            </a:extLst>
          </p:cNvPr>
          <p:cNvSpPr/>
          <p:nvPr/>
        </p:nvSpPr>
        <p:spPr>
          <a:xfrm>
            <a:off x="312753" y="2705491"/>
            <a:ext cx="3779720" cy="1300900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and cost effective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6964" y="6183669"/>
            <a:ext cx="274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Contact email address: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iprcell@thapar.edu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&amp; dorsp@thapar.edu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91" y="158983"/>
            <a:ext cx="1592093" cy="1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79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Tejo Prakash N</dc:creator>
  <cp:lastModifiedBy>citm.tu@gmail.com</cp:lastModifiedBy>
  <cp:revision>22</cp:revision>
  <dcterms:created xsi:type="dcterms:W3CDTF">2024-12-30T14:34:34Z</dcterms:created>
  <dcterms:modified xsi:type="dcterms:W3CDTF">2025-01-09T09:52:35Z</dcterms:modified>
</cp:coreProperties>
</file>